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84D33-6BF1-7FC7-2E28-5A95246D1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396C40-A2F3-0B5D-4089-69CA1CDC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0739DD6-53AC-5315-C7B6-458A1AC0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53EBC2-5901-459C-2A78-826A35DC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624285-B2D4-6AC2-BF0B-03543CF2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973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DBB95-DC13-3EEA-97F0-301E069E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A821A2E-6F85-6916-9738-430F04E34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286164-893E-47FE-4D5B-B2CB18A9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F74E8E-81A1-5092-9FBA-A9D072C8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CDD999-51D7-317B-3D4B-99F183ED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06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70F0E2D-4FB3-6810-022A-72316A330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B2760C2-FD7A-D27E-17DE-A0430DB20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5C92166-905D-7917-2508-2096A0DE5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0C591A-6F7F-3241-7E8C-8F353955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27BE85-E9C7-F9E6-D013-2B7C8C03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387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95ED7-FD5D-7679-F91E-88052298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BAE642-6F81-AB31-6F77-41EACAEEF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CBE701-E4A3-F6DD-A942-2B8ED50D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6614316-A704-B338-7E70-E39DAE6F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CCD55D-CA21-62F5-418D-E11B1573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145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27417-E7DE-F71C-E060-8FDC7B213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BB95A8-6C96-2DE0-A4D6-12B8A928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A33C0B-6B43-855A-F882-67A835C7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B06F92-7623-BBF3-FFE5-4F13448F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67511-C921-3209-1B4C-630ADA4B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597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645CB1-047D-F673-3880-7B5F228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A71510-22D3-1253-FCF9-0E5760B6E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4E32C28-FA3B-38EA-E61D-2A2782899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D9D1583-04B6-DCAA-E3B5-8C8592D8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7094A09-3FBF-EA20-D847-837BF14B4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8746461-98FA-A357-9F0B-CB595D69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432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AF4E6-6D04-483C-B486-4D343EB1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AD99464-EFCC-C792-6E37-794A5CA1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1ABA42-8BA8-00A6-0D81-9F325B798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C5A356D-D36A-0A9A-EFDD-1053E1D05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995F8B9-73ED-1C10-6B43-C58D35FFE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5B791F1-17FB-9275-B546-156F8CF7E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36059CD-9BE4-2807-ED36-39E62A41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AE45ECD-2117-67A3-0172-58492BC5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295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64192-46F6-BE8A-2B30-9235FA44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D6FC421-D735-39EB-C0A5-B6BA2EB2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AB257AA-473E-2A9B-4B11-3F2B442D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258DF9-300D-088B-5669-A8E89E59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740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2F70C3E-4452-D28A-B84A-AE140DB2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02A43AF-753E-B61C-E7AE-0AE444DB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E2A625F-0105-29A2-3ED0-5B10F5DB2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439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A653A-F02F-6D71-3543-1A16EC9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7542A6-4CFC-EB8D-E4EE-7C4EAE4D1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730118E-CF51-DC7E-B3D5-BA2534C95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4A1884F-510F-48EC-5F5C-6623B840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EBBBA5D-CCFC-249B-4AA7-F92EF910D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EB27E78-4E2B-87FF-65F7-A209308D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36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FEB9B-EEC2-538F-EB53-13D1DBE5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3559BFC-AD58-1D76-7864-78F99A07A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8820B1C-05D6-292C-0513-9A77B063D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F2AD65-7E3C-D40C-D83D-C837971F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A2266A5-A016-C9DC-6E98-2D5D125D5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A5A16B3-655C-679C-FB64-7B8B7DCB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758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5167D9D-D91B-6308-FC0D-8FA68F8F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3A0AD2-C507-5819-13B9-82ECCF884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72A9BE-5D1A-E0C2-0AF0-D49EA68D6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8D9307-3763-4236-84B9-3C3338EE85A6}" type="datetimeFigureOut">
              <a:rPr lang="nl-NL" smtClean="0"/>
              <a:t>6-1-2025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989971-C22E-95A4-DA30-D3C029FEE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8ECF2F-E081-0B8D-7A75-CB07881A5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37041-4C1F-4E5F-B760-371B6BB311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45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ps.rijkswaterstaat.nl/dataregist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FFC3D-563F-90F7-1B54-55BA81F11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1E9C229-D0F0-07E0-51E2-923A9B83CC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28640F9-4ACF-29CF-5EE7-2C7D7A32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063"/>
            <a:ext cx="12192000" cy="48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4DA61D6-EBB2-31A2-73A0-BDB977FC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17475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6FECF28-B40E-6A14-4712-588A19F7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39" y="3882908"/>
            <a:ext cx="5337861" cy="2975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9169001-A764-630F-8654-0CA71D85D674}"/>
              </a:ext>
            </a:extLst>
          </p:cNvPr>
          <p:cNvCxnSpPr>
            <a:cxnSpLocks/>
          </p:cNvCxnSpPr>
          <p:nvPr/>
        </p:nvCxnSpPr>
        <p:spPr>
          <a:xfrm>
            <a:off x="3648456" y="2718694"/>
            <a:ext cx="3185481" cy="41393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F832C6FF-8644-EC51-808E-3C1C800C322F}"/>
              </a:ext>
            </a:extLst>
          </p:cNvPr>
          <p:cNvCxnSpPr>
            <a:cxnSpLocks/>
          </p:cNvCxnSpPr>
          <p:nvPr/>
        </p:nvCxnSpPr>
        <p:spPr>
          <a:xfrm>
            <a:off x="5705856" y="2718694"/>
            <a:ext cx="2286000" cy="11642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4CE7EDA7-700E-A089-A367-EEA33414B272}"/>
              </a:ext>
            </a:extLst>
          </p:cNvPr>
          <p:cNvCxnSpPr>
            <a:cxnSpLocks/>
          </p:cNvCxnSpPr>
          <p:nvPr/>
        </p:nvCxnSpPr>
        <p:spPr>
          <a:xfrm>
            <a:off x="5715957" y="1554480"/>
            <a:ext cx="6399843" cy="23284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94D29930-C186-BAE3-8B1D-6890BEC35F3A}"/>
              </a:ext>
            </a:extLst>
          </p:cNvPr>
          <p:cNvCxnSpPr>
            <a:cxnSpLocks/>
          </p:cNvCxnSpPr>
          <p:nvPr/>
        </p:nvCxnSpPr>
        <p:spPr>
          <a:xfrm>
            <a:off x="3648456" y="1554480"/>
            <a:ext cx="3195582" cy="23284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4031AC93-205E-9D8C-2C14-C8782E38B608}"/>
              </a:ext>
            </a:extLst>
          </p:cNvPr>
          <p:cNvSpPr/>
          <p:nvPr/>
        </p:nvSpPr>
        <p:spPr>
          <a:xfrm>
            <a:off x="3648456" y="1554480"/>
            <a:ext cx="2057400" cy="11642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489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F9D49-F5CC-5BCF-BC24-65A7884D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54078" cy="132556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BCA563-2E53-5F5F-E29E-019E6056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019" y="1446534"/>
            <a:ext cx="5359301" cy="2156202"/>
          </a:xfrm>
        </p:spPr>
        <p:txBody>
          <a:bodyPr>
            <a:normAutofit/>
          </a:bodyPr>
          <a:lstStyle/>
          <a:p>
            <a:r>
              <a:rPr lang="nl-NL" dirty="0">
                <a:hlinkClick r:id="rId2"/>
              </a:rPr>
              <a:t>https://maps.rijkswaterstaat.nl/dataregister</a:t>
            </a:r>
            <a:endParaRPr lang="nl-NL" dirty="0"/>
          </a:p>
          <a:p>
            <a:r>
              <a:rPr lang="nl-NL" dirty="0"/>
              <a:t>Vaarwegmarkeringen drijvend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D52A364-2CBE-0E37-1E48-AA116709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377"/>
            <a:ext cx="631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1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9E995-653D-10C8-56C1-D1F3659A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4F59F1-2C86-305C-B6F2-5D9F1729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982D7EA-59C2-FC1B-7FB4-69B63EA1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26012" cy="442021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6570653-E7C6-BB57-DD94-D1AF1B021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2" y="4848343"/>
            <a:ext cx="760201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6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EEAC2-FD03-164C-AC2F-4EE8BA3F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Process</a:t>
            </a:r>
            <a:r>
              <a:rPr lang="nl-NL" dirty="0"/>
              <a:t>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4D94C2C-0AFC-308E-F752-4458CA05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063" y="0"/>
            <a:ext cx="6409569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B588806-4674-16C2-873D-18F6A755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9777"/>
            <a:ext cx="12192000" cy="41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06FC8C7-1F15-53B7-8118-52C18E86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0" y="327259"/>
            <a:ext cx="5815820" cy="623717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A194A8C-A3CD-3FB1-34E6-021F92C2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08" y="151481"/>
            <a:ext cx="6362072" cy="661507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971AFA5-80F3-34AB-9574-C1239020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973" y="5787385"/>
            <a:ext cx="5685619" cy="10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4510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</Words>
  <Application>Microsoft Office PowerPoint</Application>
  <PresentationFormat>Breedbeeld</PresentationFormat>
  <Paragraphs>3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Kantoorthema</vt:lpstr>
      <vt:lpstr>PowerPoint-presentatie</vt:lpstr>
      <vt:lpstr>PowerPoint-presentatie</vt:lpstr>
      <vt:lpstr>PowerPoint-presentatie</vt:lpstr>
      <vt:lpstr>PowerPoint-presentatie</vt:lpstr>
      <vt:lpstr>Process data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Swarts, R.A.J. (Ruben)</dc:creator>
  <cp:lastModifiedBy>Swarts, R.A.J. (Ruben)</cp:lastModifiedBy>
  <cp:revision>1</cp:revision>
  <dcterms:created xsi:type="dcterms:W3CDTF">2025-01-06T15:10:59Z</dcterms:created>
  <dcterms:modified xsi:type="dcterms:W3CDTF">2025-01-06T15:26:54Z</dcterms:modified>
</cp:coreProperties>
</file>